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4328C5-FB81-DB10-A464-B6E0D4F71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49B156E-77CE-9355-F645-A3AE97E86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F291B5-61F3-C053-0710-E79B96A9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F21D77-30A1-491E-35D3-EA7FD509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EB2EA8-AF8E-2120-B272-3D281F1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0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01E2BC-603A-B069-23C8-3A8BD367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DFC20F-F46B-F819-04E9-87E972A07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CF62EF-A217-014A-E6E7-D8F0245D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5408A8-1C29-6EF0-530C-33B26D41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E33662-C1BF-439A-38FB-E976BA5D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85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D87C3D-F83E-EE39-0FEA-528E2F264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CCEFAFC-2980-8763-83D7-5C400508F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E5B615-C7E0-3F07-724B-6699A484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9FB2D-E61A-1FC2-6923-78E2A0AE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87C121-C238-749B-25FE-6D0897EB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7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5917BF-7196-C24C-1558-77E55810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2743FB-6284-328E-E030-E59F7D2A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3737CD-404F-4CEA-21E3-932DCCE9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2D9466-79F9-C179-3A05-327C6470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FC160-508E-59E6-5D3C-7571D8D4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32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E68D8-1BA4-D5FA-C57B-05B48193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36620E-7155-7016-35B2-18A88C9F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64B58D-7716-91CD-5FD8-20E752C9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58E703-A268-25FB-E901-B8360DC9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3AEA7C-5BD4-9B22-541D-A03EDC9A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0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24685-FF59-B98A-4E65-CB1F3EF4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58693-400D-2C19-DFBA-BE4EC727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112E7A-AABF-0961-98A2-A3AFB1AAF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2F001E-B48A-8987-08CD-A5E8D922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B46467-9274-5573-0A58-D07842F5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542D75-AF3F-7C6C-1A23-3A1B8CFA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19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7A086-4A96-49B7-1BFB-3EF68438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56AF6D-D8B7-2736-A1A1-33F37CD1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734491-4439-BAA9-D726-E4D84123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293907-D2A4-1E0B-DEEE-2C45D6CAC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B008082-F447-3CB5-E3C3-FB48A1B11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EB6127E-818D-33A7-D9C6-5ED30104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A7444BB-12C9-3E3A-A86A-F1414E1F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6CE38C-4360-8BCC-4952-D397A130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97275-7C57-008B-98F9-2515CB48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66568C9-28D3-AAA7-D05D-CF2E27DF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F21490-7086-0472-DDFE-DC918ACD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CEB277-B781-01A7-A2C6-6258B0A3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47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1188968-F0F4-B443-BA42-3CE6A009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8A73D7-D78A-F6A9-A54C-EA15250B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3D04E0-FC64-C68C-FBEB-712A13E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06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DB0A3-FFFA-C18E-1559-2776343C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893BBD-3945-177A-E718-5BC5FDBC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285FF0-4C4C-79D1-7DEC-EA92F351B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09E5EE-57CA-8530-AA6D-B6C99852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6CAC50-432C-81A8-B2E4-07799452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48B50E-8D96-2916-2F71-733E938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4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347433-6444-672F-3472-CDA42146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F8C3E8-1B34-79E8-80E0-B49537643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8FDDBC-F7EF-F094-52C6-99B014E5F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2250D5-BC2A-3DC3-0508-E2A64A70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83AE91-9356-434D-A1CF-587406EF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6D26F7-822C-762D-9E2C-8EC5D148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6D0A2E-7216-E164-1930-E76A1C75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68E30C-FC14-9299-6A1B-ABDECE34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932CB9-58B9-54CD-CCAB-F2DC43C44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2F61-51E7-4BC2-9D92-E04F2867ACE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D1829-025F-9DF4-65A5-166FF5FDA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66E808-6CBB-DB96-90A8-F54FD53D4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AC1B-C4AE-4756-94F4-9947E2195A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58C9316-0B38-DFB7-3CEA-9BB73047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fade/>
      </p:transition>
    </mc:Choice>
    <mc:Fallback>
      <p:transition spd="slow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994E4DC-9028-226E-84E7-1720F762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0">
        <p:fade/>
      </p:transition>
    </mc:Choice>
    <mc:Fallback>
      <p:transition spd="slow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ACDAB10-2E8F-9377-E4ED-00C5E131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fade/>
      </p:transition>
    </mc:Choice>
    <mc:Fallback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7436AE4D-D8A0-FB53-1621-5291625F2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fade/>
      </p:transition>
    </mc:Choice>
    <mc:Fallback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DFD365A-3A40-6F1A-5073-9DAE90B0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1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fade/>
      </p:transition>
    </mc:Choice>
    <mc:Fallback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1D9A55-6D3E-92D6-D663-59C7BB119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fade/>
      </p:transition>
    </mc:Choice>
    <mc:Fallback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이용일</dc:creator>
  <cp:lastModifiedBy>이용일</cp:lastModifiedBy>
  <cp:revision>3</cp:revision>
  <dcterms:created xsi:type="dcterms:W3CDTF">2022-08-12T00:16:39Z</dcterms:created>
  <dcterms:modified xsi:type="dcterms:W3CDTF">2022-08-12T00:39:18Z</dcterms:modified>
</cp:coreProperties>
</file>